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6840760" cy="2736304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költői szerepvállalás az egyik központi motívum Babits Mihály verseiben. A költő felelőssége az emberek vezetése, oktatása, figyelmeztetése, azonban a XIX. század végére a költők azzal szembesültek, hogy nem tudják befolyásolni a tömeget. Arany János több versében (pl.: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Naturam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furca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expellas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 már megjelenik ez a gondolat, és ezt viszi tovább Babits Mihály költeményeiben.  A két költő következtetése azonos: akkor is hallatni kell a hangjukat, ha ezt nem hallgatja meg senki.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babits_miha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04664"/>
            <a:ext cx="2123728" cy="3005075"/>
          </a:xfrm>
          <a:prstGeom prst="rect">
            <a:avLst/>
          </a:prstGeom>
        </p:spPr>
      </p:pic>
      <p:pic>
        <p:nvPicPr>
          <p:cNvPr id="5" name="Kép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42" y="3789040"/>
            <a:ext cx="2865274" cy="306896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915816" y="3717032"/>
            <a:ext cx="6228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próféta képes a dolgokat előre megjósolni, előre látja a jövőt. A görögök jósok a természeti jelekből olvastak, őket váteszeknek nevezték. A zsidók azokat tekintették prófétáknak, akik Istentől kapott útmutatás alapján cselekedtek, Isten szavát közvetítették.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Babitsnál a próféta gyakran a világtól elzárkózva él, gyakran egy hegyen, ahol szimbolikusan is az ég és föld között félúton van (Holt próféta a hegyen, Vers a csirkeház mellől).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9552" y="0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A prófétai szerepvállalás Babits Mihály költészetében</a:t>
            </a:r>
            <a:endParaRPr lang="hu-H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6048672" cy="33123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1924-ben Babits Mihály az esztergomi hegyen üdülőt vásárol, ahová szívesen vonul vissza. A versbe (pl.: a hegy, a folyón túli szomszéd).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A vers egyetlen mondat, egyetlen hosszú hasonlat. „Mint különös hírmondó… úgy vagyok én is nagy hír tudója”.  A költő is, mint a hírmondó, legszívesebben visszavonulna a világtól: az emberek önzőek, kapzsik, több örömet lelnek a rombolásban, mint az építésben.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810px-136.The_Prophet_Am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1048"/>
            <a:ext cx="2468880" cy="2996952"/>
          </a:xfrm>
          <a:prstGeom prst="rect">
            <a:avLst/>
          </a:prstGeom>
        </p:spPr>
      </p:pic>
      <p:pic>
        <p:nvPicPr>
          <p:cNvPr id="5" name="Kép 4" descr="1962785_856682631046052_181162011300864760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0"/>
            <a:ext cx="2843808" cy="378904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555776" y="4005064"/>
            <a:ext cx="65882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Egy belső kényszer  azonban nem hagyja nyugodni, egy olyan tudás birtokában van, amelyet hirdetnie kell. A költő egy barbár kor eljövetelét érzi. 	</a:t>
            </a:r>
          </a:p>
          <a:p>
            <a:pPr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versben az évszakok metaforája jelenik meg: az ősz a pusztulás, egy sötét korszak kezdetét jelzi. A hírmondó – költő hiába hívja fel a figyelmet, megakadályozni nem tudja. Ennek ellenére mégis útra kel, és hirdeti. 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9552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Mint különös hírmondó</a:t>
            </a:r>
            <a:endParaRPr lang="hu-H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6264696" cy="27363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Babits a Jónás könyvében egy bibliai könyvet költ át (parafrázis). Jónás próféta küldetést kap az Úrtól, hogy figyelmeztesse Ninivét,  ám ő nem akarja vállalni a feladatot. El akar menekülni, azonban a hajó, amin utazik, viharba kerül. A  matrózok a tengerbe dobják, ahol egy cet lenyeli, és a partra szállítja. Ninivébe érve Jónás prédikálni kezd, mire a niniveiek megtérnek, zsákruhába öltöznek, és hamut szórnak a fejükre, ezért a város megmenekül.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Babits-Mihály_Jónás-köny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0"/>
            <a:ext cx="2621248" cy="345299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0" y="3501008"/>
            <a:ext cx="8892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Babits történetében Ninive nem tér meg, kigúnyolják, megszégyenítik Jónást. Csak pár ember hallgatja meg, ők változtatnak is magatartásukon, de kívülről nem lehet észlelni a változást. Ennek ellenére az Isten itt sem pusztítja el a várost. Jónás emiatt úgy érzi, hogy Isten cserbenhagyta.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mű a töklevél példázatával ér véget: Jónás a hőség elől egy töklevél alá bújik. Isten azonban egy férget teremt, ami elrágja a tök szárát, így az elszárad. Jónást szembesíti Isten azzal, hogy a töklevél miatt bosszankodik Jónás, de egy város elpusztulásával mennyivel több munka, akarat pusztulna el. 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Jónás könyve</a:t>
            </a:r>
            <a:endParaRPr lang="hu-H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180020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Jónás a költő alteregója. Babits ugyan úgy menekülni akar a feladat elől,  nem akar társadalmi szerepet és felelősséget vállalni, de mint Jónás, ő sem menekülhet el a feladat elől.</a:t>
            </a:r>
          </a:p>
          <a:p>
            <a:pPr marL="0"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Jónás könyvében nagy szerepet kap az (ön)irónia és a humor. Babits Mihály nem fél kigúnyolni Jónást, így saját magát sem.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 descr="St.-Francis-Praying1-243x3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7" y="2924944"/>
            <a:ext cx="2627784" cy="354696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23528" y="20608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Jónás imája</a:t>
            </a:r>
            <a:endParaRPr lang="hu-HU" sz="32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0" y="2636912"/>
            <a:ext cx="64087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Jónás imája írásakor Babits betegsége miatt már beszélni is alig tud. Ez a mű lazán kapcsolódik a Jónás könyvéhez, elszakad a történelmi Jónás alakjától, inkább maga Babits szólal meg a műben.</a:t>
            </a: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vers első szakaszában a lírai én a költészetének megújulásáért könyörög. A régi szavak már hűtlenek lettek hozzá, céltalannak, parttalannak érzi költészetét. Irodalmi stílusában a Bibliát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tekinti példának.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második szakasz tartalma a prófétai, népvezéri szerep tudatos vállalása. Bátran, és nem bujkálva kíván megszólalni újra. A közeli halál tudata is sürgeti, hogy most már nem rest szolgaként, hanem fáradhatatlanul kövesse a Gazda, az Isten parancsait.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</Words>
  <Application>Microsoft Office PowerPoint</Application>
  <PresentationFormat>Diavetítés a képernyőre (4:3 oldalarány)</PresentationFormat>
  <Paragraphs>21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29</cp:revision>
  <dcterms:created xsi:type="dcterms:W3CDTF">2015-09-15T05:28:25Z</dcterms:created>
  <dcterms:modified xsi:type="dcterms:W3CDTF">2018-05-16T04:55:08Z</dcterms:modified>
</cp:coreProperties>
</file>